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4" r:id="rId4"/>
    <p:sldId id="265" r:id="rId5"/>
    <p:sldId id="276" r:id="rId6"/>
    <p:sldId id="277" r:id="rId7"/>
    <p:sldId id="278" r:id="rId8"/>
    <p:sldId id="281" r:id="rId9"/>
    <p:sldId id="269" r:id="rId10"/>
    <p:sldId id="270" r:id="rId11"/>
    <p:sldId id="282" r:id="rId12"/>
    <p:sldId id="25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9565E-5904-41F6-B13F-9BC08D5DEC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080D61-89B5-4F05-A04E-731398146675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Педагог</a:t>
          </a:r>
        </a:p>
      </dgm:t>
    </dgm:pt>
    <dgm:pt modelId="{74D4115A-8387-4C3C-99DF-AE89856EB759}" type="parTrans" cxnId="{ABEEBA17-0E95-443F-A5D0-3DA710A27851}">
      <dgm:prSet/>
      <dgm:spPr/>
      <dgm:t>
        <a:bodyPr/>
        <a:lstStyle/>
        <a:p>
          <a:endParaRPr lang="ru-RU"/>
        </a:p>
      </dgm:t>
    </dgm:pt>
    <dgm:pt modelId="{4330AF96-FDCE-46C3-B3E3-7F04A79C56DC}" type="sibTrans" cxnId="{ABEEBA17-0E95-443F-A5D0-3DA710A27851}">
      <dgm:prSet/>
      <dgm:spPr/>
      <dgm:t>
        <a:bodyPr/>
        <a:lstStyle/>
        <a:p>
          <a:endParaRPr lang="ru-RU"/>
        </a:p>
      </dgm:t>
    </dgm:pt>
    <dgm:pt modelId="{C4F3D5BD-19A6-431E-9F1A-0F697B462129}">
      <dgm:prSet phldrT="[Текст]" custT="1"/>
      <dgm:spPr/>
      <dgm:t>
        <a:bodyPr/>
        <a:lstStyle/>
        <a:p>
          <a:pPr marL="0" algn="ctr" defTabSz="914400" rtl="0" eaLnBrk="1" fontAlgn="base" latinLnBrk="0" hangingPunct="1"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Муниципальный район</a:t>
          </a:r>
          <a:endParaRPr lang="en-US" sz="1600" b="1" kern="1200" dirty="0" smtClean="0">
            <a:solidFill>
              <a:schemeClr val="tx1">
                <a:lumMod val="65000"/>
                <a:lumOff val="3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 defTabSz="1778000"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1AA0530-0E16-470A-9A4C-DCA10A5601EB}" type="parTrans" cxnId="{3EE5D507-3DFD-4B95-8B7A-7F5B7F10D2CD}">
      <dgm:prSet/>
      <dgm:spPr/>
      <dgm:t>
        <a:bodyPr/>
        <a:lstStyle/>
        <a:p>
          <a:endParaRPr lang="ru-RU"/>
        </a:p>
      </dgm:t>
    </dgm:pt>
    <dgm:pt modelId="{BF970041-27C2-4E95-9D38-A864729099E9}" type="sibTrans" cxnId="{3EE5D507-3DFD-4B95-8B7A-7F5B7F10D2CD}">
      <dgm:prSet/>
      <dgm:spPr/>
      <dgm:t>
        <a:bodyPr/>
        <a:lstStyle/>
        <a:p>
          <a:endParaRPr lang="ru-RU"/>
        </a:p>
      </dgm:t>
    </dgm:pt>
    <dgm:pt modelId="{44C0870B-B788-4202-924D-DC1B8BBB8EF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A68562-90EE-4584-A3CC-53F8B58B69EE}" type="parTrans" cxnId="{7495B282-EB6F-4484-81E6-B27ECD7FA93D}">
      <dgm:prSet/>
      <dgm:spPr/>
      <dgm:t>
        <a:bodyPr/>
        <a:lstStyle/>
        <a:p>
          <a:endParaRPr lang="ru-RU"/>
        </a:p>
      </dgm:t>
    </dgm:pt>
    <dgm:pt modelId="{FB7CD4CE-1C68-4826-9CCF-136395FE7737}" type="sibTrans" cxnId="{7495B282-EB6F-4484-81E6-B27ECD7FA93D}">
      <dgm:prSet/>
      <dgm:spPr/>
      <dgm:t>
        <a:bodyPr/>
        <a:lstStyle/>
        <a:p>
          <a:endParaRPr lang="ru-RU"/>
        </a:p>
      </dgm:t>
    </dgm:pt>
    <dgm:pt modelId="{14ABC2B3-56D0-4CE2-8908-5B8F6BDD427D}">
      <dgm:prSet/>
      <dgm:spPr/>
      <dgm:t>
        <a:bodyPr/>
        <a:lstStyle/>
        <a:p>
          <a:endParaRPr lang="ru-RU"/>
        </a:p>
      </dgm:t>
    </dgm:pt>
    <dgm:pt modelId="{394F8A82-B828-459D-84F2-B0BDE1DEF2F2}" type="parTrans" cxnId="{C48A1BBE-18FA-4A93-9EC2-4327FA66D577}">
      <dgm:prSet/>
      <dgm:spPr/>
      <dgm:t>
        <a:bodyPr/>
        <a:lstStyle/>
        <a:p>
          <a:endParaRPr lang="ru-RU"/>
        </a:p>
      </dgm:t>
    </dgm:pt>
    <dgm:pt modelId="{B35FC844-7147-46E1-BCC2-1A04DF3B8AEB}" type="sibTrans" cxnId="{C48A1BBE-18FA-4A93-9EC2-4327FA66D577}">
      <dgm:prSet/>
      <dgm:spPr/>
      <dgm:t>
        <a:bodyPr/>
        <a:lstStyle/>
        <a:p>
          <a:endParaRPr lang="ru-RU"/>
        </a:p>
      </dgm:t>
    </dgm:pt>
    <dgm:pt modelId="{5BB96C94-1504-434A-AF6B-9E5F9AAF45ED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Эксперты</a:t>
          </a:r>
          <a:r>
            <a:rPr lang="ru-RU" sz="2000" b="1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 </a:t>
          </a:r>
          <a:r>
            <a:rPr lang="ru-RU" sz="2000" b="1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rPr>
            <a:t>МО и Н РТ</a:t>
          </a:r>
        </a:p>
      </dgm:t>
    </dgm:pt>
    <dgm:pt modelId="{CD65F7F3-B632-4A91-A5D1-304D5E880EE8}" type="parTrans" cxnId="{AD6238E7-2A8E-42EE-910E-7823BBB5E905}">
      <dgm:prSet/>
      <dgm:spPr/>
      <dgm:t>
        <a:bodyPr/>
        <a:lstStyle/>
        <a:p>
          <a:endParaRPr lang="ru-RU"/>
        </a:p>
      </dgm:t>
    </dgm:pt>
    <dgm:pt modelId="{ABE36300-96D0-40A8-85FA-B2D28A4ECAF1}" type="sibTrans" cxnId="{AD6238E7-2A8E-42EE-910E-7823BBB5E905}">
      <dgm:prSet/>
      <dgm:spPr/>
      <dgm:t>
        <a:bodyPr/>
        <a:lstStyle/>
        <a:p>
          <a:endParaRPr lang="ru-RU"/>
        </a:p>
      </dgm:t>
    </dgm:pt>
    <dgm:pt modelId="{7BF14AB7-2469-4C7C-B4A4-CE3114EA98D5}">
      <dgm:prSet/>
      <dgm:spPr/>
      <dgm:t>
        <a:bodyPr/>
        <a:lstStyle/>
        <a:p>
          <a:endParaRPr lang="ru-RU"/>
        </a:p>
      </dgm:t>
    </dgm:pt>
    <dgm:pt modelId="{B7268670-D6AC-40BD-95EB-C3E957C1675C}" type="parTrans" cxnId="{2A892E46-FEE5-4CAD-AB36-7FA8F0A56785}">
      <dgm:prSet/>
      <dgm:spPr/>
      <dgm:t>
        <a:bodyPr/>
        <a:lstStyle/>
        <a:p>
          <a:endParaRPr lang="ru-RU"/>
        </a:p>
      </dgm:t>
    </dgm:pt>
    <dgm:pt modelId="{3377D784-0C61-4F50-B38B-29F46FFCBEB9}" type="sibTrans" cxnId="{2A892E46-FEE5-4CAD-AB36-7FA8F0A56785}">
      <dgm:prSet/>
      <dgm:spPr/>
      <dgm:t>
        <a:bodyPr/>
        <a:lstStyle/>
        <a:p>
          <a:endParaRPr lang="ru-RU"/>
        </a:p>
      </dgm:t>
    </dgm:pt>
    <dgm:pt modelId="{2D8DC350-BEA3-450B-8AC9-40F7FC966449}">
      <dgm:prSet/>
      <dgm:spPr/>
      <dgm:t>
        <a:bodyPr/>
        <a:lstStyle/>
        <a:p>
          <a:endParaRPr lang="ru-RU"/>
        </a:p>
      </dgm:t>
    </dgm:pt>
    <dgm:pt modelId="{3D1C15B5-AFEA-4CA1-9638-B578EC783A4A}" type="parTrans" cxnId="{0EBE5F6D-C0C3-4028-8417-890557AB974E}">
      <dgm:prSet/>
      <dgm:spPr/>
      <dgm:t>
        <a:bodyPr/>
        <a:lstStyle/>
        <a:p>
          <a:endParaRPr lang="ru-RU"/>
        </a:p>
      </dgm:t>
    </dgm:pt>
    <dgm:pt modelId="{AF66BA2D-F581-400A-8E69-E2A13C02CF79}" type="sibTrans" cxnId="{0EBE5F6D-C0C3-4028-8417-890557AB974E}">
      <dgm:prSet/>
      <dgm:spPr/>
      <dgm:t>
        <a:bodyPr/>
        <a:lstStyle/>
        <a:p>
          <a:endParaRPr lang="ru-RU"/>
        </a:p>
      </dgm:t>
    </dgm:pt>
    <dgm:pt modelId="{9819BB97-8EA1-42DD-AABC-DB2D821C4555}">
      <dgm:prSet/>
      <dgm:spPr/>
      <dgm:t>
        <a:bodyPr/>
        <a:lstStyle/>
        <a:p>
          <a:endParaRPr lang="ru-RU"/>
        </a:p>
      </dgm:t>
    </dgm:pt>
    <dgm:pt modelId="{8EB9B22D-4209-465D-9F02-6E4BB6E8AC34}" type="parTrans" cxnId="{0FF23D6F-4B79-41E8-9224-013E36FF99C3}">
      <dgm:prSet/>
      <dgm:spPr/>
      <dgm:t>
        <a:bodyPr/>
        <a:lstStyle/>
        <a:p>
          <a:endParaRPr lang="ru-RU"/>
        </a:p>
      </dgm:t>
    </dgm:pt>
    <dgm:pt modelId="{19B7C912-722C-4946-BEE0-9553653B2376}" type="sibTrans" cxnId="{0FF23D6F-4B79-41E8-9224-013E36FF99C3}">
      <dgm:prSet/>
      <dgm:spPr/>
      <dgm:t>
        <a:bodyPr/>
        <a:lstStyle/>
        <a:p>
          <a:endParaRPr lang="ru-RU"/>
        </a:p>
      </dgm:t>
    </dgm:pt>
    <dgm:pt modelId="{163A66AE-2848-47C1-9400-E035B2CD10C1}">
      <dgm:prSet/>
      <dgm:spPr/>
      <dgm:t>
        <a:bodyPr/>
        <a:lstStyle/>
        <a:p>
          <a:endParaRPr lang="ru-RU"/>
        </a:p>
      </dgm:t>
    </dgm:pt>
    <dgm:pt modelId="{7C812101-86A5-4315-9588-35A1807FA67F}" type="parTrans" cxnId="{4FCB4DBD-2687-4779-8429-231EAB9AF5C5}">
      <dgm:prSet/>
      <dgm:spPr/>
      <dgm:t>
        <a:bodyPr/>
        <a:lstStyle/>
        <a:p>
          <a:endParaRPr lang="ru-RU"/>
        </a:p>
      </dgm:t>
    </dgm:pt>
    <dgm:pt modelId="{E795E168-9B28-4F5A-9B41-D849920A1AA3}" type="sibTrans" cxnId="{4FCB4DBD-2687-4779-8429-231EAB9AF5C5}">
      <dgm:prSet/>
      <dgm:spPr/>
      <dgm:t>
        <a:bodyPr/>
        <a:lstStyle/>
        <a:p>
          <a:endParaRPr lang="ru-RU"/>
        </a:p>
      </dgm:t>
    </dgm:pt>
    <dgm:pt modelId="{2B360EDD-1CC8-4253-822C-4657369B6ACD}">
      <dgm:prSet/>
      <dgm:spPr/>
      <dgm:t>
        <a:bodyPr/>
        <a:lstStyle/>
        <a:p>
          <a:endParaRPr lang="ru-RU"/>
        </a:p>
      </dgm:t>
    </dgm:pt>
    <dgm:pt modelId="{EDF29EAE-7364-4724-9B0D-DD55C76CBB35}" type="parTrans" cxnId="{CE4E8017-7586-442B-A555-08C85E393775}">
      <dgm:prSet/>
      <dgm:spPr/>
      <dgm:t>
        <a:bodyPr/>
        <a:lstStyle/>
        <a:p>
          <a:endParaRPr lang="ru-RU"/>
        </a:p>
      </dgm:t>
    </dgm:pt>
    <dgm:pt modelId="{B7C57E47-202A-438B-9EC7-8F30C3BD38E5}" type="sibTrans" cxnId="{CE4E8017-7586-442B-A555-08C85E393775}">
      <dgm:prSet/>
      <dgm:spPr/>
      <dgm:t>
        <a:bodyPr/>
        <a:lstStyle/>
        <a:p>
          <a:endParaRPr lang="ru-RU"/>
        </a:p>
      </dgm:t>
    </dgm:pt>
    <dgm:pt modelId="{3A3E3121-0D35-45AB-8BA2-7BE3C752CF2F}" type="pres">
      <dgm:prSet presAssocID="{4B89565E-5904-41F6-B13F-9BC08D5DEC8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C02DB-97F0-47E5-AE41-DC8D2C1A3A07}" type="pres">
      <dgm:prSet presAssocID="{4B89565E-5904-41F6-B13F-9BC08D5DEC86}" presName="arrow" presStyleLbl="bgShp" presStyleIdx="0" presStyleCnt="1" custScaleX="110502" custScaleY="91175" custLinFactNeighborX="14048" custLinFactNeighborY="-2206"/>
      <dgm:spPr/>
      <dgm:t>
        <a:bodyPr/>
        <a:lstStyle/>
        <a:p>
          <a:endParaRPr lang="ru-RU"/>
        </a:p>
      </dgm:t>
    </dgm:pt>
    <dgm:pt modelId="{66EF8F3B-E5E9-43C5-988C-8EBA583A79AF}" type="pres">
      <dgm:prSet presAssocID="{4B89565E-5904-41F6-B13F-9BC08D5DEC86}" presName="arrowDiagram5" presStyleCnt="0"/>
      <dgm:spPr/>
    </dgm:pt>
    <dgm:pt modelId="{658278DF-8319-4383-90C2-74174B07DF36}" type="pres">
      <dgm:prSet presAssocID="{F5080D61-89B5-4F05-A04E-731398146675}" presName="bullet5a" presStyleLbl="node1" presStyleIdx="0" presStyleCnt="5" custLinFactX="-100000" custLinFactNeighborX="-116908" custLinFactNeighborY="66561"/>
      <dgm:spPr/>
    </dgm:pt>
    <dgm:pt modelId="{5A7A7B8B-1B13-4DE4-9E72-BDC22B68106A}" type="pres">
      <dgm:prSet presAssocID="{F5080D61-89B5-4F05-A04E-731398146675}" presName="textBox5a" presStyleLbl="revTx" presStyleIdx="0" presStyleCnt="5" custScaleX="254307" custScaleY="6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FF150-236E-4746-A312-DF0CB8DDB5B8}" type="pres">
      <dgm:prSet presAssocID="{44C0870B-B788-4202-924D-DC1B8BBB8EF3}" presName="bullet5b" presStyleLbl="node1" presStyleIdx="1" presStyleCnt="5"/>
      <dgm:spPr/>
    </dgm:pt>
    <dgm:pt modelId="{3F7052D0-2634-49AD-8C12-0278B4C9A945}" type="pres">
      <dgm:prSet presAssocID="{44C0870B-B788-4202-924D-DC1B8BBB8EF3}" presName="textBox5b" presStyleLbl="revTx" presStyleIdx="1" presStyleCnt="5" custScaleX="152505" custScaleY="63731" custLinFactNeighborX="-5976" custLinFactNeighborY="-7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6F7BF-6D22-413F-B0DC-BF020114240A}" type="pres">
      <dgm:prSet presAssocID="{C4F3D5BD-19A6-431E-9F1A-0F697B462129}" presName="bullet5c" presStyleLbl="node1" presStyleIdx="2" presStyleCnt="5" custLinFactX="50744" custLinFactNeighborX="100000" custLinFactNeighborY="-57557"/>
      <dgm:spPr/>
    </dgm:pt>
    <dgm:pt modelId="{F2DA4C3F-6034-4C0D-9A95-D5833DA40B29}" type="pres">
      <dgm:prSet presAssocID="{C4F3D5BD-19A6-431E-9F1A-0F697B462129}" presName="textBox5c" presStyleLbl="revTx" presStyleIdx="2" presStyleCnt="5" custScaleX="152877" custScaleY="7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B8E28-014B-4A67-86C6-B6F4E05E4F3C}" type="pres">
      <dgm:prSet presAssocID="{14ABC2B3-56D0-4CE2-8908-5B8F6BDD427D}" presName="bullet5d" presStyleLbl="node1" presStyleIdx="3" presStyleCnt="5" custLinFactX="68728" custLinFactNeighborX="100000" custLinFactNeighborY="-20405"/>
      <dgm:spPr/>
    </dgm:pt>
    <dgm:pt modelId="{8D490DFB-D2BF-4663-9D9F-BC7EC417B83C}" type="pres">
      <dgm:prSet presAssocID="{14ABC2B3-56D0-4CE2-8908-5B8F6BDD427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51715-5DBF-4BBC-BDED-69AAA799F67E}" type="pres">
      <dgm:prSet presAssocID="{5BB96C94-1504-434A-AF6B-9E5F9AAF45ED}" presName="bullet5e" presStyleLbl="node1" presStyleIdx="4" presStyleCnt="5" custLinFactX="91401" custLinFactNeighborX="100000" custLinFactNeighborY="-28386"/>
      <dgm:spPr/>
    </dgm:pt>
    <dgm:pt modelId="{D56BF429-3A63-4DB1-96CC-BE40B3E5D71A}" type="pres">
      <dgm:prSet presAssocID="{5BB96C94-1504-434A-AF6B-9E5F9AAF45ED}" presName="textBox5e" presStyleLbl="revTx" presStyleIdx="4" presStyleCnt="5" custScaleX="206547" custScaleY="14778" custLinFactNeighborX="-29762" custLinFactNeighborY="-3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B4DBD-2687-4779-8429-231EAB9AF5C5}" srcId="{4B89565E-5904-41F6-B13F-9BC08D5DEC86}" destId="{163A66AE-2848-47C1-9400-E035B2CD10C1}" srcOrd="8" destOrd="0" parTransId="{7C812101-86A5-4315-9588-35A1807FA67F}" sibTransId="{E795E168-9B28-4F5A-9B41-D849920A1AA3}"/>
    <dgm:cxn modelId="{E1CA4E74-C4C9-4DB5-8E56-83C2625CCAD9}" type="presOf" srcId="{C4F3D5BD-19A6-431E-9F1A-0F697B462129}" destId="{F2DA4C3F-6034-4C0D-9A95-D5833DA40B29}" srcOrd="0" destOrd="0" presId="urn:microsoft.com/office/officeart/2005/8/layout/arrow2"/>
    <dgm:cxn modelId="{7495B282-EB6F-4484-81E6-B27ECD7FA93D}" srcId="{4B89565E-5904-41F6-B13F-9BC08D5DEC86}" destId="{44C0870B-B788-4202-924D-DC1B8BBB8EF3}" srcOrd="1" destOrd="0" parTransId="{79A68562-90EE-4584-A3CC-53F8B58B69EE}" sibTransId="{FB7CD4CE-1C68-4826-9CCF-136395FE7737}"/>
    <dgm:cxn modelId="{3EE5D507-3DFD-4B95-8B7A-7F5B7F10D2CD}" srcId="{4B89565E-5904-41F6-B13F-9BC08D5DEC86}" destId="{C4F3D5BD-19A6-431E-9F1A-0F697B462129}" srcOrd="2" destOrd="0" parTransId="{01AA0530-0E16-470A-9A4C-DCA10A5601EB}" sibTransId="{BF970041-27C2-4E95-9D38-A864729099E9}"/>
    <dgm:cxn modelId="{4E0E2733-E089-4802-9EF8-977EB606A604}" type="presOf" srcId="{F5080D61-89B5-4F05-A04E-731398146675}" destId="{5A7A7B8B-1B13-4DE4-9E72-BDC22B68106A}" srcOrd="0" destOrd="0" presId="urn:microsoft.com/office/officeart/2005/8/layout/arrow2"/>
    <dgm:cxn modelId="{0EBE5F6D-C0C3-4028-8417-890557AB974E}" srcId="{4B89565E-5904-41F6-B13F-9BC08D5DEC86}" destId="{2D8DC350-BEA3-450B-8AC9-40F7FC966449}" srcOrd="6" destOrd="0" parTransId="{3D1C15B5-AFEA-4CA1-9638-B578EC783A4A}" sibTransId="{AF66BA2D-F581-400A-8E69-E2A13C02CF79}"/>
    <dgm:cxn modelId="{ABEEBA17-0E95-443F-A5D0-3DA710A27851}" srcId="{4B89565E-5904-41F6-B13F-9BC08D5DEC86}" destId="{F5080D61-89B5-4F05-A04E-731398146675}" srcOrd="0" destOrd="0" parTransId="{74D4115A-8387-4C3C-99DF-AE89856EB759}" sibTransId="{4330AF96-FDCE-46C3-B3E3-7F04A79C56DC}"/>
    <dgm:cxn modelId="{2A892E46-FEE5-4CAD-AB36-7FA8F0A56785}" srcId="{4B89565E-5904-41F6-B13F-9BC08D5DEC86}" destId="{7BF14AB7-2469-4C7C-B4A4-CE3114EA98D5}" srcOrd="5" destOrd="0" parTransId="{B7268670-D6AC-40BD-95EB-C3E957C1675C}" sibTransId="{3377D784-0C61-4F50-B38B-29F46FFCBEB9}"/>
    <dgm:cxn modelId="{0FF23D6F-4B79-41E8-9224-013E36FF99C3}" srcId="{4B89565E-5904-41F6-B13F-9BC08D5DEC86}" destId="{9819BB97-8EA1-42DD-AABC-DB2D821C4555}" srcOrd="7" destOrd="0" parTransId="{8EB9B22D-4209-465D-9F02-6E4BB6E8AC34}" sibTransId="{19B7C912-722C-4946-BEE0-9553653B2376}"/>
    <dgm:cxn modelId="{CE4E8017-7586-442B-A555-08C85E393775}" srcId="{4B89565E-5904-41F6-B13F-9BC08D5DEC86}" destId="{2B360EDD-1CC8-4253-822C-4657369B6ACD}" srcOrd="9" destOrd="0" parTransId="{EDF29EAE-7364-4724-9B0D-DD55C76CBB35}" sibTransId="{B7C57E47-202A-438B-9EC7-8F30C3BD38E5}"/>
    <dgm:cxn modelId="{33607B4D-26BF-422D-86C5-C4098D4F1510}" type="presOf" srcId="{5BB96C94-1504-434A-AF6B-9E5F9AAF45ED}" destId="{D56BF429-3A63-4DB1-96CC-BE40B3E5D71A}" srcOrd="0" destOrd="0" presId="urn:microsoft.com/office/officeart/2005/8/layout/arrow2"/>
    <dgm:cxn modelId="{C48A1BBE-18FA-4A93-9EC2-4327FA66D577}" srcId="{4B89565E-5904-41F6-B13F-9BC08D5DEC86}" destId="{14ABC2B3-56D0-4CE2-8908-5B8F6BDD427D}" srcOrd="3" destOrd="0" parTransId="{394F8A82-B828-459D-84F2-B0BDE1DEF2F2}" sibTransId="{B35FC844-7147-46E1-BCC2-1A04DF3B8AEB}"/>
    <dgm:cxn modelId="{6845C2C3-60E4-46EC-BA82-75E0D0E25FF9}" type="presOf" srcId="{4B89565E-5904-41F6-B13F-9BC08D5DEC86}" destId="{3A3E3121-0D35-45AB-8BA2-7BE3C752CF2F}" srcOrd="0" destOrd="0" presId="urn:microsoft.com/office/officeart/2005/8/layout/arrow2"/>
    <dgm:cxn modelId="{AD6238E7-2A8E-42EE-910E-7823BBB5E905}" srcId="{4B89565E-5904-41F6-B13F-9BC08D5DEC86}" destId="{5BB96C94-1504-434A-AF6B-9E5F9AAF45ED}" srcOrd="4" destOrd="0" parTransId="{CD65F7F3-B632-4A91-A5D1-304D5E880EE8}" sibTransId="{ABE36300-96D0-40A8-85FA-B2D28A4ECAF1}"/>
    <dgm:cxn modelId="{E682FC30-CD9C-427D-B775-F9812CD621F6}" type="presOf" srcId="{44C0870B-B788-4202-924D-DC1B8BBB8EF3}" destId="{3F7052D0-2634-49AD-8C12-0278B4C9A945}" srcOrd="0" destOrd="0" presId="urn:microsoft.com/office/officeart/2005/8/layout/arrow2"/>
    <dgm:cxn modelId="{8549DEDD-819B-4D12-BB1E-E847ADC28A4D}" type="presOf" srcId="{14ABC2B3-56D0-4CE2-8908-5B8F6BDD427D}" destId="{8D490DFB-D2BF-4663-9D9F-BC7EC417B83C}" srcOrd="0" destOrd="0" presId="urn:microsoft.com/office/officeart/2005/8/layout/arrow2"/>
    <dgm:cxn modelId="{5314286B-42C6-48B4-8385-B3FD2C9D7764}" type="presParOf" srcId="{3A3E3121-0D35-45AB-8BA2-7BE3C752CF2F}" destId="{486C02DB-97F0-47E5-AE41-DC8D2C1A3A07}" srcOrd="0" destOrd="0" presId="urn:microsoft.com/office/officeart/2005/8/layout/arrow2"/>
    <dgm:cxn modelId="{EAEE27EC-A9BF-4769-91D4-40FCA40C7CBE}" type="presParOf" srcId="{3A3E3121-0D35-45AB-8BA2-7BE3C752CF2F}" destId="{66EF8F3B-E5E9-43C5-988C-8EBA583A79AF}" srcOrd="1" destOrd="0" presId="urn:microsoft.com/office/officeart/2005/8/layout/arrow2"/>
    <dgm:cxn modelId="{81FD7302-46EC-4A3B-AD37-DE34DF8D1B6D}" type="presParOf" srcId="{66EF8F3B-E5E9-43C5-988C-8EBA583A79AF}" destId="{658278DF-8319-4383-90C2-74174B07DF36}" srcOrd="0" destOrd="0" presId="urn:microsoft.com/office/officeart/2005/8/layout/arrow2"/>
    <dgm:cxn modelId="{5C2371BC-E949-40B3-9770-0804AF9CCEDA}" type="presParOf" srcId="{66EF8F3B-E5E9-43C5-988C-8EBA583A79AF}" destId="{5A7A7B8B-1B13-4DE4-9E72-BDC22B68106A}" srcOrd="1" destOrd="0" presId="urn:microsoft.com/office/officeart/2005/8/layout/arrow2"/>
    <dgm:cxn modelId="{94C09B60-48D1-48F5-AF67-5DBD3408B6F4}" type="presParOf" srcId="{66EF8F3B-E5E9-43C5-988C-8EBA583A79AF}" destId="{8D0FF150-236E-4746-A312-DF0CB8DDB5B8}" srcOrd="2" destOrd="0" presId="urn:microsoft.com/office/officeart/2005/8/layout/arrow2"/>
    <dgm:cxn modelId="{26A8BB90-EA9D-47B7-913E-93455CD8D8A6}" type="presParOf" srcId="{66EF8F3B-E5E9-43C5-988C-8EBA583A79AF}" destId="{3F7052D0-2634-49AD-8C12-0278B4C9A945}" srcOrd="3" destOrd="0" presId="urn:microsoft.com/office/officeart/2005/8/layout/arrow2"/>
    <dgm:cxn modelId="{2B983EE8-24B4-4F89-B660-32D70CB9B7C3}" type="presParOf" srcId="{66EF8F3B-E5E9-43C5-988C-8EBA583A79AF}" destId="{57F6F7BF-6D22-413F-B0DC-BF020114240A}" srcOrd="4" destOrd="0" presId="urn:microsoft.com/office/officeart/2005/8/layout/arrow2"/>
    <dgm:cxn modelId="{9F333D7F-A02F-427B-9B59-2D20CDA0916C}" type="presParOf" srcId="{66EF8F3B-E5E9-43C5-988C-8EBA583A79AF}" destId="{F2DA4C3F-6034-4C0D-9A95-D5833DA40B29}" srcOrd="5" destOrd="0" presId="urn:microsoft.com/office/officeart/2005/8/layout/arrow2"/>
    <dgm:cxn modelId="{96FE1B20-D4CF-46FC-AAB5-79C0CF21D7CC}" type="presParOf" srcId="{66EF8F3B-E5E9-43C5-988C-8EBA583A79AF}" destId="{95EB8E28-014B-4A67-86C6-B6F4E05E4F3C}" srcOrd="6" destOrd="0" presId="urn:microsoft.com/office/officeart/2005/8/layout/arrow2"/>
    <dgm:cxn modelId="{001222EA-3D30-4599-A14F-245C4BC96B81}" type="presParOf" srcId="{66EF8F3B-E5E9-43C5-988C-8EBA583A79AF}" destId="{8D490DFB-D2BF-4663-9D9F-BC7EC417B83C}" srcOrd="7" destOrd="0" presId="urn:microsoft.com/office/officeart/2005/8/layout/arrow2"/>
    <dgm:cxn modelId="{04F2CFCD-977A-4A64-92B6-94CED01079D5}" type="presParOf" srcId="{66EF8F3B-E5E9-43C5-988C-8EBA583A79AF}" destId="{86751715-5DBF-4BBC-BDED-69AAA799F67E}" srcOrd="8" destOrd="0" presId="urn:microsoft.com/office/officeart/2005/8/layout/arrow2"/>
    <dgm:cxn modelId="{C8A11314-60B9-4E40-B2B2-0702D4640CD3}" type="presParOf" srcId="{66EF8F3B-E5E9-43C5-988C-8EBA583A79AF}" destId="{D56BF429-3A63-4DB1-96CC-BE40B3E5D71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C02DB-97F0-47E5-AE41-DC8D2C1A3A07}">
      <dsp:nvSpPr>
        <dsp:cNvPr id="0" name=""/>
        <dsp:cNvSpPr/>
      </dsp:nvSpPr>
      <dsp:spPr>
        <a:xfrm>
          <a:off x="1007406" y="10"/>
          <a:ext cx="7129497" cy="36765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78DF-8319-4383-90C2-74174B07DF36}">
      <dsp:nvSpPr>
        <dsp:cNvPr id="0" name=""/>
        <dsp:cNvSpPr/>
      </dsp:nvSpPr>
      <dsp:spPr>
        <a:xfrm>
          <a:off x="981807" y="3008335"/>
          <a:ext cx="148394" cy="148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A7B8B-1B13-4DE4-9E72-BDC22B68106A}">
      <dsp:nvSpPr>
        <dsp:cNvPr id="0" name=""/>
        <dsp:cNvSpPr/>
      </dsp:nvSpPr>
      <dsp:spPr>
        <a:xfrm>
          <a:off x="725781" y="3156063"/>
          <a:ext cx="2149405" cy="61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31" tIns="0" rIns="0" bIns="0" numCol="1" spcCol="1270" anchor="t" anchorCtr="0">
          <a:noAutofit/>
        </a:bodyPr>
        <a:lstStyle/>
        <a:p>
          <a:pPr lvl="0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Педагог</a:t>
          </a:r>
        </a:p>
      </dsp:txBody>
      <dsp:txXfrm>
        <a:off x="725781" y="3156063"/>
        <a:ext cx="2149405" cy="615115"/>
      </dsp:txXfrm>
    </dsp:sp>
    <dsp:sp modelId="{8D0FF150-236E-4746-A312-DF0CB8DDB5B8}">
      <dsp:nvSpPr>
        <dsp:cNvPr id="0" name=""/>
        <dsp:cNvSpPr/>
      </dsp:nvSpPr>
      <dsp:spPr>
        <a:xfrm>
          <a:off x="2106949" y="2137751"/>
          <a:ext cx="232269" cy="232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052D0-2634-49AD-8C12-0278B4C9A945}">
      <dsp:nvSpPr>
        <dsp:cNvPr id="0" name=""/>
        <dsp:cNvSpPr/>
      </dsp:nvSpPr>
      <dsp:spPr>
        <a:xfrm>
          <a:off x="1877911" y="2432265"/>
          <a:ext cx="1633356" cy="107679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7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7911" y="2432265"/>
        <a:ext cx="1633356" cy="1076796"/>
      </dsp:txXfrm>
    </dsp:sp>
    <dsp:sp modelId="{57F6F7BF-6D22-413F-B0DC-BF020114240A}">
      <dsp:nvSpPr>
        <dsp:cNvPr id="0" name=""/>
        <dsp:cNvSpPr/>
      </dsp:nvSpPr>
      <dsp:spPr>
        <a:xfrm>
          <a:off x="3606098" y="1344150"/>
          <a:ext cx="309692" cy="309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A4C3F-6034-4C0D-9A95-D5833DA40B29}">
      <dsp:nvSpPr>
        <dsp:cNvPr id="0" name=""/>
        <dsp:cNvSpPr/>
      </dsp:nvSpPr>
      <dsp:spPr>
        <a:xfrm>
          <a:off x="2964885" y="1908311"/>
          <a:ext cx="1903654" cy="1804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99" tIns="0" rIns="0" bIns="0" numCol="1" spcCol="1270" anchor="t" anchorCtr="0">
          <a:noAutofit/>
        </a:bodyPr>
        <a:lstStyle/>
        <a:p>
          <a:pPr marL="0" lvl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Муниципальный район</a:t>
          </a:r>
          <a:endParaRPr lang="en-US" sz="1600" b="1" kern="1200" dirty="0" smtClean="0">
            <a:solidFill>
              <a:schemeClr val="tx1">
                <a:lumMod val="65000"/>
                <a:lumOff val="3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64885" y="1908311"/>
        <a:ext cx="1903654" cy="1804104"/>
      </dsp:txXfrm>
    </dsp:sp>
    <dsp:sp modelId="{95EB8E28-014B-4A67-86C6-B6F4E05E4F3C}">
      <dsp:nvSpPr>
        <dsp:cNvPr id="0" name=""/>
        <dsp:cNvSpPr/>
      </dsp:nvSpPr>
      <dsp:spPr>
        <a:xfrm>
          <a:off x="5014256" y="960108"/>
          <a:ext cx="400018" cy="40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90DFB-D2BF-4663-9D9F-BC7EC417B83C}">
      <dsp:nvSpPr>
        <dsp:cNvPr id="0" name=""/>
        <dsp:cNvSpPr/>
      </dsp:nvSpPr>
      <dsp:spPr>
        <a:xfrm>
          <a:off x="4539322" y="1241741"/>
          <a:ext cx="1290383" cy="27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6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39322" y="1241741"/>
        <a:ext cx="1290383" cy="2701740"/>
      </dsp:txXfrm>
    </dsp:sp>
    <dsp:sp modelId="{86751715-5DBF-4BBC-BDED-69AAA799F67E}">
      <dsp:nvSpPr>
        <dsp:cNvPr id="0" name=""/>
        <dsp:cNvSpPr/>
      </dsp:nvSpPr>
      <dsp:spPr>
        <a:xfrm>
          <a:off x="6550428" y="576065"/>
          <a:ext cx="509701" cy="509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BF429-3A63-4DB1-96CC-BE40B3E5D71A}">
      <dsp:nvSpPr>
        <dsp:cNvPr id="0" name=""/>
        <dsp:cNvSpPr/>
      </dsp:nvSpPr>
      <dsp:spPr>
        <a:xfrm>
          <a:off x="4758229" y="1344151"/>
          <a:ext cx="2665248" cy="43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8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Эксперты</a:t>
          </a:r>
          <a:r>
            <a:rPr lang="ru-RU" sz="2000" b="1" kern="1200" dirty="0" smtClean="0">
              <a:solidFill>
                <a:srgbClr val="C00000"/>
              </a:solidFill>
              <a:latin typeface="Tahoma" pitchFamily="34" charset="0"/>
              <a:ea typeface="+mj-ea"/>
              <a:cs typeface="Tahoma" pitchFamily="34" charset="0"/>
            </a:rPr>
            <a:t> </a:t>
          </a:r>
          <a:r>
            <a:rPr lang="ru-RU" sz="2000" b="1" kern="12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rPr>
            <a:t>МО и Н РТ</a:t>
          </a:r>
        </a:p>
      </dsp:txBody>
      <dsp:txXfrm>
        <a:off x="4758229" y="1344151"/>
        <a:ext cx="2665248" cy="43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1A00B-7B27-479A-B0D6-1BC48B7BAF54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3CAE-DC44-4B56-B957-B0B559D45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23CAE-DC44-4B56-B957-B0B559D45C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62000" y="189000"/>
            <a:ext cx="8820000" cy="64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27432" y="6644116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2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2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2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http://www.playcast.ru/uploads/2016/12/29/21083449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65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Особенности работы </a:t>
            </a:r>
            <a:b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 информационной системе «Электронное образование»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814192" cy="1752600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Гайфиева</a:t>
            </a: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Г.В. </a:t>
            </a:r>
            <a:r>
              <a:rPr lang="ru-RU" sz="2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етодист по дошкольному </a:t>
            </a:r>
            <a:r>
              <a:rPr lang="ru-RU" sz="2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воспитанию УМС по Кировскому и Московскому </a:t>
            </a: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районам</a:t>
            </a:r>
            <a:endParaRPr lang="ru-RU" sz="2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6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59228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7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200800" cy="648072"/>
          </a:xfrm>
        </p:spPr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Зачетный минимум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715200" cy="2808311"/>
          </a:xfrm>
        </p:spPr>
        <p:txBody>
          <a:bodyPr/>
          <a:lstStyle/>
          <a:p>
            <a:pPr marL="82296" lvl="0" indent="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endParaRPr lang="ru-RU" altLang="ru-RU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altLang="ru-RU" sz="3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категорию </a:t>
            </a:r>
            <a:r>
              <a:rPr lang="ru-RU" alt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pPr marL="82296" lvl="0" indent="0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высшую категорию </a:t>
            </a:r>
            <a:r>
              <a:rPr lang="ru-RU" alt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alt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71600" y="270892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8052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9025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edu.tatar.ru</a:t>
            </a:r>
            <a:r>
              <a:rPr lang="ru-RU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583403"/>
              </p:ext>
            </p:extLst>
          </p:nvPr>
        </p:nvGraphicFramePr>
        <p:xfrm>
          <a:off x="539552" y="2420888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8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256584"/>
          </a:xfrm>
        </p:spPr>
        <p:txBody>
          <a:bodyPr/>
          <a:lstStyle/>
          <a:p>
            <a:pPr algn="l"/>
            <a:r>
              <a:rPr lang="ru-RU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Федеральный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Закон</a:t>
            </a:r>
            <a:br>
              <a:rPr lang="ru-RU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ru-RU" altLang="ru-RU" sz="2000" b="1" i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altLang="ru-RU" sz="2000" b="1" i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b="1" i="1" u="sng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000" b="1" u="sng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altLang="ru-RU" sz="2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ru-RU" altLang="ru-RU" sz="2000" b="1" u="sng" kern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</a:t>
            </a:r>
            <a:r>
              <a:rPr lang="ru-RU" altLang="ru-RU" sz="2000" b="1" u="sng" kern="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br>
              <a:rPr lang="ru-RU" altLang="ru-RU" sz="2000" b="1" u="sng" kern="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kern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kern="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аттестация педагогических работников проводится</a:t>
            </a:r>
            <a:b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оценки их профессиональной деятельности</a:t>
            </a:r>
            <a:r>
              <a:rPr lang="ru-RU" altLang="ru-RU" sz="2000" b="1" u="sng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2 </a:t>
            </a:r>
            <a: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аттестация педагогических работников на СЗД проводится АК, самостоятельно формируемыми организациями</a:t>
            </a:r>
            <a:b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3 : аттестация педагогических работников на 1, высшую категорию проводится  уполномоченными органами государственной власти субъектов Российской Федерации</a:t>
            </a:r>
            <a: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4 </a:t>
            </a:r>
            <a:r>
              <a:rPr lang="ru-RU" altLang="ru-RU" sz="2000" b="1" dirty="0">
                <a:solidFill>
                  <a:srgbClr val="4F271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порядок проведения аттестации педагогических работников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5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/>
          <a:lstStyle/>
          <a:p>
            <a:r>
              <a:rPr lang="ru-RU" altLang="ru-RU" u="sng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u="sng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u="sng" dirty="0" smtClean="0">
                <a:solidFill>
                  <a:srgbClr val="FF0000"/>
                </a:solidFill>
                <a:latin typeface="Times New Roman" pitchFamily="18" charset="0"/>
              </a:rPr>
              <a:t>Федеральные </a:t>
            </a:r>
            <a:r>
              <a:rPr lang="ru-RU" altLang="ru-RU" u="sng" dirty="0">
                <a:solidFill>
                  <a:srgbClr val="FF0000"/>
                </a:solidFill>
                <a:latin typeface="Times New Roman" pitchFamily="18" charset="0"/>
              </a:rPr>
              <a:t>документы </a:t>
            </a:r>
            <a:r>
              <a:rPr lang="ru-RU" altLang="ru-RU" sz="4000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4000" u="sng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altLang="ru-RU" b="1" i="1" u="sng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Приказ МО и Н РФ от 07 апреля 2014 г. № 276</a:t>
            </a:r>
            <a:endParaRPr lang="ru-RU" altLang="ru-RU" sz="28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b="1" i="1" u="sng" dirty="0" smtClean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altLang="ru-RU" b="1" u="sng" dirty="0">
                <a:solidFill>
                  <a:srgbClr val="000066"/>
                </a:solidFill>
                <a:latin typeface="Times New Roman" pitchFamily="18" charset="0"/>
              </a:rPr>
              <a:t>О порядке проведения аттестации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b="1" u="sng" dirty="0">
                <a:solidFill>
                  <a:srgbClr val="000066"/>
                </a:solidFill>
                <a:latin typeface="Times New Roman" pitchFamily="18" charset="0"/>
              </a:rPr>
              <a:t> педагогических  работников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b="1" u="sng" dirty="0">
                <a:solidFill>
                  <a:srgbClr val="000066"/>
                </a:solidFill>
                <a:latin typeface="Times New Roman" pitchFamily="18" charset="0"/>
              </a:rPr>
              <a:t>организаций, осуществляющих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b="1" u="sng" dirty="0">
                <a:solidFill>
                  <a:srgbClr val="000066"/>
                </a:solidFill>
                <a:latin typeface="Times New Roman" pitchFamily="18" charset="0"/>
              </a:rPr>
              <a:t>образовательную  деятельность »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</a:rPr>
              <a:t>(заявительная аттестация)</a:t>
            </a:r>
          </a:p>
        </p:txBody>
      </p:sp>
    </p:spTree>
    <p:extLst>
      <p:ext uri="{BB962C8B-B14F-4D97-AF65-F5344CB8AC3E}">
        <p14:creationId xmlns:p14="http://schemas.microsoft.com/office/powerpoint/2010/main" val="155309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1507306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Аттестация для присвоения квалификационных категорий</a:t>
            </a: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altLang="ru-RU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(первой или высшей)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  <a:t>Проводится по заявлению педагогических работников.  </a:t>
            </a:r>
            <a:b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b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  <a:t> Досрочная аттестация  разрешается через 2 года после предыдущей аттестации</a:t>
            </a:r>
            <a:br>
              <a:rPr lang="ru-RU" altLang="ru-RU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altLang="ru-RU" dirty="0">
                <a:solidFill>
                  <a:srgbClr val="7030A0"/>
                </a:solidFill>
                <a:latin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5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6213"/>
            <a:ext cx="8856984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2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1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938"/>
            <a:ext cx="8856984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5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76872"/>
            <a:ext cx="8229600" cy="2952328"/>
          </a:xfrm>
        </p:spPr>
        <p:txBody>
          <a:bodyPr/>
          <a:lstStyle/>
          <a:p>
            <a:r>
              <a:rPr lang="ru-RU" altLang="ru-RU" sz="4000" dirty="0">
                <a:solidFill>
                  <a:srgbClr val="7030A0"/>
                </a:solidFill>
                <a:latin typeface="Arial Black" pitchFamily="34" charset="0"/>
              </a:rPr>
              <a:t>Тестирование начинается только в </a:t>
            </a:r>
            <a:r>
              <a:rPr lang="ru-RU" altLang="ru-RU" sz="4000" dirty="0" err="1">
                <a:solidFill>
                  <a:srgbClr val="7030A0"/>
                </a:solidFill>
                <a:latin typeface="Arial Black" pitchFamily="34" charset="0"/>
              </a:rPr>
              <a:t>офф-лайн</a:t>
            </a:r>
            <a:r>
              <a:rPr lang="ru-RU" altLang="ru-RU" sz="4000" dirty="0">
                <a:solidFill>
                  <a:srgbClr val="7030A0"/>
                </a:solidFill>
                <a:latin typeface="Arial Black" pitchFamily="34" charset="0"/>
              </a:rPr>
              <a:t> режиме, </a:t>
            </a:r>
            <a:br>
              <a:rPr lang="ru-RU" altLang="ru-RU" sz="4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altLang="ru-RU" sz="4000" dirty="0">
                <a:solidFill>
                  <a:srgbClr val="7030A0"/>
                </a:solidFill>
                <a:latin typeface="Arial Black" pitchFamily="34" charset="0"/>
              </a:rPr>
              <a:t>заранее не заходить!!!</a:t>
            </a:r>
            <a:r>
              <a:rPr lang="ru-RU" altLang="ru-RU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altLang="ru-RU" dirty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4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88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Alexandra Zeferino One</vt:lpstr>
      <vt:lpstr>Arial</vt:lpstr>
      <vt:lpstr>Arial Black</vt:lpstr>
      <vt:lpstr>Calibri</vt:lpstr>
      <vt:lpstr>Corbel</vt:lpstr>
      <vt:lpstr>Tahoma</vt:lpstr>
      <vt:lpstr>Times New Roman</vt:lpstr>
      <vt:lpstr>Тема Office</vt:lpstr>
      <vt:lpstr>Особенности работы   в информационной системе «Электронное образование»</vt:lpstr>
      <vt:lpstr>                                              Федеральный Закон                                «Об образовании в Российской Федерации»   Статья 49. Аттестация педагогических работников  п. 1: аттестация педагогических работников проводится  на основе оценки их профессиональной деятельности п. 2 : аттестация педагогических работников на СЗД проводится АК, самостоятельно формируемыми организациями п. 3 : аттестация педагогических работников на 1, высшую категорию проводится  уполномоченными органами государственной власти субъектов Российской Федерации п. 4 : порядок проведения аттестации педагогических работников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 </vt:lpstr>
      <vt:lpstr> Федеральные документы  </vt:lpstr>
      <vt:lpstr>Аттестация для присвоения квалификационных категорий  (первой или высшей) 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Тестирование начинается только в офф-лайн режиме,  заранее не заходить!!! </vt:lpstr>
      <vt:lpstr>Презентация PowerPoint</vt:lpstr>
      <vt:lpstr>Презентация PowerPoint</vt:lpstr>
      <vt:lpstr>Зачетный минимум</vt:lpstr>
      <vt:lpstr>edu.tatar.ru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Пользователь Windows</cp:lastModifiedBy>
  <cp:revision>27</cp:revision>
  <dcterms:created xsi:type="dcterms:W3CDTF">2017-02-23T13:11:39Z</dcterms:created>
  <dcterms:modified xsi:type="dcterms:W3CDTF">2017-10-25T21:26:14Z</dcterms:modified>
</cp:coreProperties>
</file>